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62" r:id="rId4"/>
    <p:sldId id="274" r:id="rId5"/>
    <p:sldId id="273" r:id="rId6"/>
    <p:sldId id="261" r:id="rId7"/>
    <p:sldId id="276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3315"/>
          <a:stretch/>
        </p:blipFill>
        <p:spPr>
          <a:xfrm>
            <a:off x="5590571" y="404564"/>
            <a:ext cx="6601429" cy="3342356"/>
          </a:xfrm>
          <a:prstGeom prst="rect">
            <a:avLst/>
          </a:prstGeom>
        </p:spPr>
      </p:pic>
      <p:sp>
        <p:nvSpPr>
          <p:cNvPr id="3" name="Rechtwinkliges Dreieck 2"/>
          <p:cNvSpPr/>
          <p:nvPr userDrawn="1"/>
        </p:nvSpPr>
        <p:spPr>
          <a:xfrm rot="5400000">
            <a:off x="5585749" y="904560"/>
            <a:ext cx="3342357" cy="2342367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/>
          <p:cNvSpPr/>
          <p:nvPr userDrawn="1"/>
        </p:nvSpPr>
        <p:spPr>
          <a:xfrm>
            <a:off x="0" y="404565"/>
            <a:ext cx="6087648" cy="3342355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" y="867463"/>
            <a:ext cx="6522720" cy="752457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8430015" y="1"/>
            <a:ext cx="3761984" cy="404562"/>
            <a:chOff x="8430016" y="801666"/>
            <a:chExt cx="3761984" cy="404562"/>
          </a:xfrm>
          <a:effectLst/>
        </p:grpSpPr>
        <p:sp>
          <p:nvSpPr>
            <p:cNvPr id="17" name="Rechteck 16"/>
            <p:cNvSpPr/>
            <p:nvPr userDrawn="1"/>
          </p:nvSpPr>
          <p:spPr>
            <a:xfrm>
              <a:off x="8684895" y="801666"/>
              <a:ext cx="3507105" cy="4045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355176" y="876507"/>
              <a:ext cx="404560" cy="2548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r>
              <a:rPr lang="de-CH" dirty="0"/>
              <a:t>16. März 2018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rgbClr val="00A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54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8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89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winkliges Dreieck 15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28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Vorname Nachname</a:t>
            </a: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dirty="0"/>
              <a:t>Position</a:t>
            </a:r>
            <a:br>
              <a:rPr lang="de-CH" dirty="0"/>
            </a:br>
            <a:r>
              <a:rPr lang="de-CH" dirty="0"/>
              <a:t>vorname.nachname@zhbluzern.ch</a:t>
            </a:r>
            <a:br>
              <a:rPr lang="de-CH" dirty="0"/>
            </a:br>
            <a:r>
              <a:rPr lang="de-CH" dirty="0"/>
              <a:t>Tel: +41 41 349 75 31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401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217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27088" indent="-2921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68388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430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m&#252;ller@zhbluzern.ch" TargetMode="External"/><Relationship Id="rId2" Type="http://schemas.openxmlformats.org/officeDocument/2006/relationships/hyperlink" Target="http://www.zhbluzern.ch/wirtschaf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stefan.eicher@zhbluzern.ch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C90EA6-78BD-4F02-833B-2FBC4B0CC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139616-54D1-4956-8AC5-C42CF3936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5327"/>
            <a:ext cx="12192000" cy="8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1. Februar 2023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4626709" y="6324897"/>
            <a:ext cx="6913650" cy="366788"/>
          </a:xfrm>
        </p:spPr>
        <p:txBody>
          <a:bodyPr>
            <a:normAutofit fontScale="92500"/>
          </a:bodyPr>
          <a:lstStyle/>
          <a:p>
            <a:r>
              <a:rPr lang="de-CH" dirty="0">
                <a:solidFill>
                  <a:schemeClr val="accent3"/>
                </a:solidFill>
              </a:rPr>
              <a:t>Sandra Müller &amp; Stefan Eicher Engel </a:t>
            </a:r>
            <a:r>
              <a:rPr lang="de-CH" dirty="0"/>
              <a:t>| </a:t>
            </a:r>
            <a:r>
              <a:rPr lang="de-CH" dirty="0">
                <a:solidFill>
                  <a:schemeClr val="accent3"/>
                </a:solidFill>
              </a:rPr>
              <a:t>sandra.mueller@zhbluzern.ch &amp; stefan.eicher@zhbluzern.ch </a:t>
            </a:r>
          </a:p>
        </p:txBody>
      </p:sp>
      <p:sp>
        <p:nvSpPr>
          <p:cNvPr id="6" name="Untertitel 16">
            <a:extLst>
              <a:ext uri="{FF2B5EF4-FFF2-40B4-BE49-F238E27FC236}">
                <a16:creationId xmlns:a16="http://schemas.microsoft.com/office/drawing/2014/main" id="{77476577-7F48-45C7-8B05-D4725E299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888" y="5625598"/>
            <a:ext cx="11013431" cy="502157"/>
          </a:xfrm>
        </p:spPr>
        <p:txBody>
          <a:bodyPr/>
          <a:lstStyle/>
          <a:p>
            <a:r>
              <a:rPr lang="de-CH" dirty="0"/>
              <a:t>Willkommen an der Wirtschaftsbibliothek der Universität Luzern!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08DA86-E50B-4C09-9EA0-C7C39D18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88" y="1755073"/>
            <a:ext cx="6991320" cy="35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8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BA8FE68-88A1-471E-AA4C-6439C0EB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8668" r="5182" b="5160"/>
          <a:stretch/>
        </p:blipFill>
        <p:spPr>
          <a:xfrm>
            <a:off x="-340557" y="2074069"/>
            <a:ext cx="12532557" cy="4081463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74262" cy="1325563"/>
          </a:xfrm>
        </p:spPr>
        <p:txBody>
          <a:bodyPr/>
          <a:lstStyle/>
          <a:p>
            <a:r>
              <a:rPr lang="de-CH" dirty="0"/>
              <a:t>Tipp 1: Wir sind für Sie da!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 rot="20352281">
            <a:off x="2274566" y="3121501"/>
            <a:ext cx="2630373" cy="1543454"/>
          </a:xfrm>
        </p:spPr>
        <p:txBody>
          <a:bodyPr/>
          <a:lstStyle/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Die Angebote der Bibliothek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D6AD3A0-A69D-4714-B5C7-B1DFB6FD2C2D}" type="slidenum">
              <a:rPr lang="de-CH" smtClean="0"/>
              <a:t>3</a:t>
            </a:fld>
            <a:endParaRPr lang="de-CH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42B4743-FFF1-4C98-B1E7-23CF46429B43}"/>
              </a:ext>
            </a:extLst>
          </p:cNvPr>
          <p:cNvSpPr txBox="1">
            <a:spLocks/>
          </p:cNvSpPr>
          <p:nvPr/>
        </p:nvSpPr>
        <p:spPr>
          <a:xfrm rot="220419">
            <a:off x="4838612" y="3268365"/>
            <a:ext cx="2525894" cy="1254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Die Personen hinter den Angeboten</a:t>
            </a:r>
          </a:p>
          <a:p>
            <a:pPr marL="0" indent="0">
              <a:buNone/>
            </a:pPr>
            <a:r>
              <a:rPr lang="de-CH" sz="1800" dirty="0">
                <a:latin typeface="MV Boli" panose="02000500030200090000" pitchFamily="2" charset="0"/>
                <a:cs typeface="MV Boli" panose="02000500030200090000" pitchFamily="2" charset="0"/>
              </a:rPr>
              <a:t>Sandra Müller &amp;</a:t>
            </a:r>
          </a:p>
          <a:p>
            <a:pPr marL="0" indent="0">
              <a:buNone/>
            </a:pPr>
            <a:r>
              <a:rPr lang="de-CH" sz="1800" dirty="0">
                <a:latin typeface="MV Boli" panose="02000500030200090000" pitchFamily="2" charset="0"/>
                <a:cs typeface="MV Boli" panose="02000500030200090000" pitchFamily="2" charset="0"/>
              </a:rPr>
              <a:t>  Stefan Eicher Engel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1C5B79B1-2DF8-4665-B597-B1C778838143}"/>
              </a:ext>
            </a:extLst>
          </p:cNvPr>
          <p:cNvSpPr txBox="1">
            <a:spLocks/>
          </p:cNvSpPr>
          <p:nvPr/>
        </p:nvSpPr>
        <p:spPr>
          <a:xfrm rot="197735">
            <a:off x="42189" y="2710046"/>
            <a:ext cx="2630373" cy="1543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b="1" u="sng" dirty="0">
                <a:latin typeface="MV Boli" panose="02000500030200090000" pitchFamily="2" charset="0"/>
                <a:cs typeface="MV Boli" panose="02000500030200090000" pitchFamily="2" charset="0"/>
              </a:rPr>
              <a:t>Willkommen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 in der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Wirtschafts-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  bibliothek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2679FD27-EC50-4E16-8A01-6938BCC6F46D}"/>
              </a:ext>
            </a:extLst>
          </p:cNvPr>
          <p:cNvSpPr txBox="1">
            <a:spLocks/>
          </p:cNvSpPr>
          <p:nvPr/>
        </p:nvSpPr>
        <p:spPr>
          <a:xfrm rot="1174934">
            <a:off x="9284261" y="3471043"/>
            <a:ext cx="2523162" cy="1254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Kontaktdaten</a:t>
            </a:r>
          </a:p>
          <a:p>
            <a:pPr marL="0" indent="0">
              <a:buNone/>
            </a:pPr>
            <a:r>
              <a:rPr lang="de-CH" sz="2000" dirty="0">
                <a:latin typeface="MV Boli" panose="02000500030200090000" pitchFamily="2" charset="0"/>
                <a:cs typeface="MV Boli" panose="02000500030200090000" pitchFamily="2" charset="0"/>
              </a:rPr>
              <a:t>www.zhbluzern.ch/wirtschaft</a:t>
            </a:r>
          </a:p>
          <a:p>
            <a:pPr marL="0" indent="0">
              <a:buNone/>
            </a:pP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sandra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.mueller@zhbluzern.ch stefan.eicher@zhbluzern.ch</a:t>
            </a:r>
            <a:endParaRPr lang="de-CH" sz="1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BFB263B-22ED-4CC3-909A-BFB5D8A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05" y="2507159"/>
            <a:ext cx="2376768" cy="237676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68A0E23-7785-452B-BD34-CB6B2366A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612">
            <a:off x="3227075" y="4057699"/>
            <a:ext cx="1180412" cy="10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4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77113D-D1E2-44EC-92F0-3CBE78B95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156" y1="19688" x2="40156" y2="19688"/>
                        <a14:foregroundMark x1="40469" y1="21406" x2="38594" y2="28438"/>
                        <a14:foregroundMark x1="37969" y1="34688" x2="38281" y2="34219"/>
                        <a14:foregroundMark x1="72656" y1="29063" x2="69844" y2="35469"/>
                        <a14:foregroundMark x1="70313" y1="42031" x2="70313" y2="42031"/>
                        <a14:foregroundMark x1="70313" y1="42031" x2="70313" y2="42031"/>
                        <a14:foregroundMark x1="30000" y1="46094" x2="28906" y2="50156"/>
                        <a14:foregroundMark x1="29688" y1="55313" x2="28125" y2="56875"/>
                        <a14:foregroundMark x1="58750" y1="56875" x2="54844" y2="62031"/>
                        <a14:foregroundMark x1="54688" y1="67969" x2="54531" y2="6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00" y="-93783"/>
            <a:ext cx="6040254" cy="60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45820" y="1715814"/>
            <a:ext cx="10477500" cy="3426373"/>
          </a:xfrm>
        </p:spPr>
        <p:txBody>
          <a:bodyPr>
            <a:normAutofit fontScale="90000"/>
          </a:bodyPr>
          <a:lstStyle/>
          <a:p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Tipp 2: Suchbegriffe finden</a:t>
            </a: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Mittwoch, 8. Februar, 12:15 Uhr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03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415244" y="2412726"/>
            <a:ext cx="7361511" cy="307367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2800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Sandra Müller &amp; Stefan Eicher Engel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Zentral- und Hochschulbibliothek Luzern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Fachreferat Wirtschaft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Tool- &amp; Link-Tipps auf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www.zhbluzern.ch/wirtschaft</a:t>
            </a:r>
            <a:br>
              <a:rPr lang="de-CH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3"/>
              </a:rPr>
              <a:t>sandra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.mueller@zhbluzern.ch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stefan.eicher@zhbluzern.ch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351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03BA9D-C858-44D9-ADB3-D2BC2D1F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3" y="-85975"/>
            <a:ext cx="9954893" cy="7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59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HB Corporat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2A9"/>
      </a:accent1>
      <a:accent2>
        <a:srgbClr val="FF4D56"/>
      </a:accent2>
      <a:accent3>
        <a:srgbClr val="B2B2B2"/>
      </a:accent3>
      <a:accent4>
        <a:srgbClr val="8064A2"/>
      </a:accent4>
      <a:accent5>
        <a:srgbClr val="4BACC6"/>
      </a:accent5>
      <a:accent6>
        <a:srgbClr val="F79646"/>
      </a:accent6>
      <a:hlink>
        <a:srgbClr val="00B2A9"/>
      </a:hlink>
      <a:folHlink>
        <a:srgbClr val="FF4D5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Breitbild</PresentationFormat>
  <Paragraphs>18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Arial</vt:lpstr>
      <vt:lpstr>Calibri</vt:lpstr>
      <vt:lpstr>Helvetica</vt:lpstr>
      <vt:lpstr>MV Boli</vt:lpstr>
      <vt:lpstr>Symbol</vt:lpstr>
      <vt:lpstr>Wingdings</vt:lpstr>
      <vt:lpstr>Office</vt:lpstr>
      <vt:lpstr>PowerPoint-Präsentation</vt:lpstr>
      <vt:lpstr>PowerPoint-Präsentation</vt:lpstr>
      <vt:lpstr>Tipp 1: Wir sind für Sie da!</vt:lpstr>
      <vt:lpstr>PowerPoint-Präsentation</vt:lpstr>
      <vt:lpstr>Tipp 2: Suchbegriffe finden  Mittwoch, 8. Februar, 12:15 Uhr </vt:lpstr>
      <vt:lpstr>Sandra Müller &amp; Stefan Eicher Engel  Zentral- und Hochschulbibliothek Luzern Fachreferat Wirtschaft  Tool- &amp; Link-Tipps auf www.zhbluzern.ch/wirtschaft   sandra.mueller@zhbluzern.ch &amp; stefan.eicher@zhbluzern.ch  </vt:lpstr>
      <vt:lpstr>PowerPoint-Präsentation</vt:lpstr>
    </vt:vector>
  </TitlesOfParts>
  <Company>Universität Luzern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Flämig Benjamin  ZHB Luzern</dc:creator>
  <cp:lastModifiedBy>Müller Sandra</cp:lastModifiedBy>
  <cp:revision>108</cp:revision>
  <dcterms:created xsi:type="dcterms:W3CDTF">2018-02-08T11:59:11Z</dcterms:created>
  <dcterms:modified xsi:type="dcterms:W3CDTF">2023-02-15T12:30:51Z</dcterms:modified>
</cp:coreProperties>
</file>